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0099"/>
    <a:srgbClr val="480048"/>
    <a:srgbClr val="A50021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4246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9149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7403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15130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9840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97262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41805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3055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8045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5673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575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8949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8905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5879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3219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9546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394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60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ransition spd="slow">
    <p:randomBar dir="vert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561514" y="393894"/>
            <a:ext cx="8932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CENTRO DE BACHILLERATO TECNOLOGICO INDUSTRIAL Y DE 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No. 83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31270" y="2479664"/>
            <a:ext cx="727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u="sng" dirty="0" smtClean="0"/>
              <a:t>MANTENIMIENTO CORRECTIVO</a:t>
            </a:r>
            <a:endParaRPr lang="es-MX" sz="2800" u="sng" dirty="0"/>
          </a:p>
        </p:txBody>
      </p:sp>
      <p:sp>
        <p:nvSpPr>
          <p:cNvPr id="8" name="CuadroTexto 7"/>
          <p:cNvSpPr txBox="1"/>
          <p:nvPr/>
        </p:nvSpPr>
        <p:spPr>
          <a:xfrm>
            <a:off x="2067950" y="3560485"/>
            <a:ext cx="7695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“PRINCIPALES FALLAS DE HARDWARE QUE SE PRECENTAN EN UN EQUIPO DE COMPUTO”</a:t>
            </a:r>
            <a:endParaRPr lang="es-MX" sz="24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50167" y="4983464"/>
            <a:ext cx="4656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YULIZA CRUZ TOLENTINO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PATRICIA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ALVARADO CALVA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MELISSA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MEJIA CRUZ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ADILENE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AGUILAR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ROJO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267" y="4543864"/>
            <a:ext cx="1850619" cy="2022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2293034" y="1567225"/>
            <a:ext cx="703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SOPORTE Y MANTENIMIENTO DEL EQUIPO DE COMPUTO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63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650523" y="4206239"/>
            <a:ext cx="36435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posible </a:t>
            </a:r>
            <a:r>
              <a:rPr lang="es-MX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solucion</a:t>
            </a:r>
            <a:r>
              <a:rPr lang="es-MX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verificar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funcionamiento de la fuente, cable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luz de la lectora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ydisquetera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01330" y="450167"/>
            <a:ext cx="475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“LA </a:t>
            </a:r>
            <a:r>
              <a:rPr lang="es-MX" sz="32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PC NO </a:t>
            </a:r>
            <a:r>
              <a:rPr lang="es-MX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ENCIENDE”</a:t>
            </a:r>
            <a:endParaRPr lang="es-MX" sz="3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4911" y="1162749"/>
            <a:ext cx="39670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Si tu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computadora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no se enciende, lo más probable es que haya un problema con su conexión a la fuente de alimentación. Muchas veces, una computadora no se enciende a causa de algo tan simple como la activación de un protector contra picos de tensión o un interruptor de corte de energía general.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6" y="1512067"/>
            <a:ext cx="2783644" cy="1857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505" y="3907483"/>
            <a:ext cx="1938850" cy="2598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127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93034" y="420808"/>
            <a:ext cx="7934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</a:t>
            </a:r>
            <a:r>
              <a:rPr lang="es-MX" sz="24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ENCIENDE PERO NO TIENE </a:t>
            </a:r>
            <a:r>
              <a:rPr lang="es-MX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IMAGEN”</a:t>
            </a:r>
            <a:endParaRPr lang="es-MX" sz="2400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7681" y="1688124"/>
            <a:ext cx="4450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Monitor enciende pero no se ve nada en la pantalla y se escuchan una serie de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Beeps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error puede estar en la mala colocación de la tarjeta de video en la placa base.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118252" y="2488343"/>
            <a:ext cx="25603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r>
              <a:rPr lang="es-MX" dirty="0"/>
              <a:t>: </a:t>
            </a:r>
            <a:endParaRPr lang="es-MX" dirty="0" smtClean="0"/>
          </a:p>
          <a:p>
            <a:r>
              <a:rPr lang="es-MX" dirty="0" smtClean="0"/>
              <a:t>Revisar </a:t>
            </a:r>
            <a:r>
              <a:rPr lang="es-MX" dirty="0"/>
              <a:t>que la </a:t>
            </a:r>
            <a:r>
              <a:rPr lang="es-MX" dirty="0" smtClean="0"/>
              <a:t>tarjeta de </a:t>
            </a:r>
            <a:r>
              <a:rPr lang="es-MX" dirty="0"/>
              <a:t>video este bien colocada (quitarla y volverla a poner)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93" y="4311421"/>
            <a:ext cx="3095625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412" y="4314611"/>
            <a:ext cx="2963594" cy="1667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276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814732" y="309489"/>
            <a:ext cx="945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</a:t>
            </a:r>
            <a:r>
              <a:rPr lang="es-MX" sz="24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MODEM NO LOGRA CONECTARSE </a:t>
            </a:r>
            <a:r>
              <a:rPr lang="es-MX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INTERNET </a:t>
            </a:r>
            <a:r>
              <a:rPr lang="es-MX" sz="24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LO HACE Y A LOS MINUTOS SE </a:t>
            </a:r>
            <a:r>
              <a:rPr lang="es-MX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DESCONECTA”</a:t>
            </a:r>
            <a:endParaRPr lang="es-MX" sz="2400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17785" y="2827606"/>
            <a:ext cx="3348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 problemas de conexión a Internet se producen habitualmente por cables desconectados o enrutadores y módems que no funcionan correctamente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18" y="3699803"/>
            <a:ext cx="3779968" cy="2347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7972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6751" y="4859115"/>
            <a:ext cx="3165231" cy="1702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posible solución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dirty="0"/>
              <a:t>Es necesario agregar una </a:t>
            </a:r>
            <a:r>
              <a:rPr lang="es-MX" dirty="0" smtClean="0"/>
              <a:t>placa </a:t>
            </a:r>
            <a:r>
              <a:rPr lang="es-MX" dirty="0"/>
              <a:t>de video con mejor performance.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31852" y="478301"/>
            <a:ext cx="867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“ALGUNOS </a:t>
            </a:r>
            <a:r>
              <a:rPr lang="es-MX" sz="24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JUEGOS NO FUNCIONAN CON LA PLACA DE VIDEO </a:t>
            </a:r>
            <a:r>
              <a:rPr lang="es-MX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INTEGRADA”</a:t>
            </a:r>
            <a:endParaRPr lang="es-MX" sz="2400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6097" y="1901707"/>
            <a:ext cx="3629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las placas integradas de tipo SIS ( el  Sistema SIS es la aplicación al control de las heladas de radiación), no están preparadas para soportar juegos en 3D.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685" y="2440146"/>
            <a:ext cx="3579935" cy="138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233241" y="1901707"/>
            <a:ext cx="2156753" cy="21567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Flecha derecha 7"/>
          <p:cNvSpPr/>
          <p:nvPr/>
        </p:nvSpPr>
        <p:spPr>
          <a:xfrm>
            <a:off x="8454683" y="3130562"/>
            <a:ext cx="647114" cy="442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132" y="4786285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4745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34905" y="365760"/>
            <a:ext cx="8932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“PC NO PRENDE PERO PROCESADOR  SE CALIENTA”</a:t>
            </a:r>
            <a:endParaRPr lang="es-MX" sz="2800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9317" y="1772529"/>
            <a:ext cx="3573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Puede deberse a una falla de la tarjeta madre, del zócalo o incluso a una mala colocación del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microprocesador.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62511" y="4656405"/>
            <a:ext cx="22226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r>
              <a:rPr lang="es-MX" dirty="0"/>
              <a:t>: revisar que el componente </a:t>
            </a:r>
            <a:r>
              <a:rPr lang="es-MX" dirty="0" smtClean="0"/>
              <a:t>no este dañado y </a:t>
            </a:r>
            <a:r>
              <a:rPr lang="es-MX" dirty="0"/>
              <a:t>colocado correctamente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709" y="2239819"/>
            <a:ext cx="2619375" cy="17430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619" y="2239819"/>
            <a:ext cx="2358830" cy="1567311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7295489" y="3111356"/>
            <a:ext cx="1293130" cy="47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084" y="4736606"/>
            <a:ext cx="24765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9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</TotalTime>
  <Words>329</Words>
  <Application>Microsoft Office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EQ-19</dc:creator>
  <cp:lastModifiedBy>EQ-19</cp:lastModifiedBy>
  <cp:revision>11</cp:revision>
  <dcterms:created xsi:type="dcterms:W3CDTF">2014-10-14T16:31:14Z</dcterms:created>
  <dcterms:modified xsi:type="dcterms:W3CDTF">2014-10-14T18:48:25Z</dcterms:modified>
</cp:coreProperties>
</file>